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58" r:id="rId4"/>
    <p:sldId id="266" r:id="rId5"/>
    <p:sldId id="264" r:id="rId6"/>
    <p:sldId id="271" r:id="rId7"/>
    <p:sldId id="263" r:id="rId8"/>
    <p:sldId id="260" r:id="rId9"/>
    <p:sldId id="259" r:id="rId10"/>
    <p:sldId id="268" r:id="rId11"/>
    <p:sldId id="272" r:id="rId12"/>
    <p:sldId id="270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13E4"/>
    <a:srgbClr val="E46200"/>
    <a:srgbClr val="00E4E4"/>
    <a:srgbClr val="004EE4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2" autoAdjust="0"/>
    <p:restoredTop sz="86191" autoAdjust="0"/>
  </p:normalViewPr>
  <p:slideViewPr>
    <p:cSldViewPr snapToGrid="0">
      <p:cViewPr varScale="1">
        <p:scale>
          <a:sx n="100" d="100"/>
          <a:sy n="100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43AB3-233B-4FD1-B103-73094A4E0072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BEDDE-DD17-499C-8203-AEC20D2DCDB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099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Show Cats:</a:t>
            </a:r>
          </a:p>
          <a:p>
            <a:r>
              <a:rPr lang="sv-SE" dirty="0" smtClean="0"/>
              <a:t>https://www.youtube.com/watch?v=htOroIbxiFY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520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Landskapet för applikationer = Cloud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52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 med hans vänner… men vem</a:t>
            </a:r>
            <a:r>
              <a:rPr lang="sv-SE" baseline="0" dirty="0" smtClean="0"/>
              <a:t> är jag!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258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Viktigaste passet idag…</a:t>
            </a:r>
          </a:p>
          <a:p>
            <a:r>
              <a:rPr lang="sv-SE" dirty="0" smtClean="0"/>
              <a:t>ALLA börjar bli mjukvaruföretag i digitaliserings</a:t>
            </a:r>
            <a:r>
              <a:rPr lang="sv-SE" baseline="0" dirty="0" smtClean="0"/>
              <a:t> eran!</a:t>
            </a:r>
            <a:endParaRPr lang="sv-SE" dirty="0" smtClean="0"/>
          </a:p>
          <a:p>
            <a:endParaRPr lang="sv-SE" baseline="0" dirty="0" smtClean="0"/>
          </a:p>
          <a:p>
            <a:r>
              <a:rPr lang="sv-SE" baseline="0" dirty="0" smtClean="0"/>
              <a:t>Industrier som revolutionerar med applikationer: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aseline="0" dirty="0" smtClean="0"/>
              <a:t>Taxi (</a:t>
            </a:r>
            <a:r>
              <a:rPr lang="sv-SE" baseline="0" dirty="0" err="1" smtClean="0"/>
              <a:t>Uber</a:t>
            </a:r>
            <a:r>
              <a:rPr lang="sv-SE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aseline="0" dirty="0" smtClean="0"/>
              <a:t>Bilar (Tesla)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aseline="0" dirty="0" smtClean="0"/>
              <a:t>T.o.m. Kaffe (XXX)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938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Landskapet för applikationer = Cloud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8416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Landskapet för applikationer = Cloud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2313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Linknelse</a:t>
            </a:r>
            <a:r>
              <a:rPr lang="sv-SE" dirty="0" smtClean="0"/>
              <a:t> ”2001 ett rymdäventyr”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“This scene shows the beginning of the Paleolithic Era, and reveals that, by the usage of tools, man could stop being a victim of the world to become an active element, who has the power of action over nature.” (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Stenålderns</a:t>
            </a:r>
            <a:r>
              <a:rPr lang="sv-S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början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v-S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/>
              <a:t>NU: ”Digitaliserings</a:t>
            </a:r>
            <a:r>
              <a:rPr lang="sv-SE" baseline="0" dirty="0" smtClean="0"/>
              <a:t> Eran”…  s</a:t>
            </a:r>
            <a:r>
              <a:rPr lang="sv-SE" dirty="0" smtClean="0"/>
              <a:t>å, vad är en Container, hur kan de förändra våran</a:t>
            </a:r>
            <a:r>
              <a:rPr lang="sv-SE" baseline="0" dirty="0" smtClean="0"/>
              <a:t> hantering och syn på applikationer</a:t>
            </a:r>
            <a:r>
              <a:rPr lang="sv-SE" dirty="0" smtClean="0"/>
              <a:t>?</a:t>
            </a:r>
          </a:p>
          <a:p>
            <a:endParaRPr lang="sv-SE" dirty="0" smtClean="0"/>
          </a:p>
          <a:p>
            <a:r>
              <a:rPr lang="sv-SE" dirty="0" smtClean="0"/>
              <a:t>Någon som testat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AppV</a:t>
            </a:r>
            <a:r>
              <a:rPr lang="sv-SE" baseline="0" dirty="0" smtClean="0"/>
              <a:t> – </a:t>
            </a:r>
            <a:r>
              <a:rPr lang="sv-SE" baseline="0" dirty="0" err="1" smtClean="0"/>
              <a:t>ServerV</a:t>
            </a:r>
            <a:r>
              <a:rPr lang="sv-SE" baseline="0" dirty="0" smtClean="0"/>
              <a:t>?</a:t>
            </a:r>
          </a:p>
          <a:p>
            <a:endParaRPr lang="sv-SE" baseline="0" dirty="0" smtClean="0"/>
          </a:p>
          <a:p>
            <a:r>
              <a:rPr lang="sv-SE" baseline="0" dirty="0" err="1" smtClean="0"/>
              <a:t>Consistency</a:t>
            </a:r>
            <a:r>
              <a:rPr lang="sv-SE" baseline="0" dirty="0" smtClean="0"/>
              <a:t>:</a:t>
            </a:r>
          </a:p>
          <a:p>
            <a:r>
              <a:rPr lang="sv-SE" baseline="0" dirty="0" smtClean="0"/>
              <a:t> Rapid </a:t>
            </a:r>
            <a:r>
              <a:rPr lang="sv-SE" baseline="0" dirty="0" err="1" smtClean="0"/>
              <a:t>Deployment</a:t>
            </a:r>
            <a:endParaRPr lang="sv-SE" baseline="0" dirty="0" smtClean="0"/>
          </a:p>
          <a:p>
            <a:r>
              <a:rPr lang="sv-SE" baseline="0" dirty="0" smtClean="0"/>
              <a:t> Fast Iterations</a:t>
            </a:r>
          </a:p>
          <a:p>
            <a:r>
              <a:rPr lang="sv-SE" baseline="0" dirty="0" smtClean="0"/>
              <a:t> </a:t>
            </a:r>
            <a:r>
              <a:rPr lang="sv-SE" baseline="0" dirty="0" err="1" smtClean="0"/>
              <a:t>Reproductibility</a:t>
            </a:r>
            <a:endParaRPr lang="sv-SE" baseline="0" dirty="0" smtClean="0"/>
          </a:p>
          <a:p>
            <a:r>
              <a:rPr lang="sv-SE" baseline="0" dirty="0" smtClean="0"/>
              <a:t> On </a:t>
            </a:r>
            <a:r>
              <a:rPr lang="sv-SE" baseline="0" dirty="0" err="1" smtClean="0"/>
              <a:t>Any</a:t>
            </a:r>
            <a:r>
              <a:rPr lang="sv-SE" baseline="0" dirty="0" smtClean="0"/>
              <a:t> Cloud</a:t>
            </a:r>
          </a:p>
          <a:p>
            <a:endParaRPr lang="sv-SE" baseline="0" dirty="0" smtClean="0"/>
          </a:p>
          <a:p>
            <a:r>
              <a:rPr lang="sv-SE" baseline="0" dirty="0" err="1" smtClean="0"/>
              <a:t>Efficency</a:t>
            </a:r>
            <a:endParaRPr lang="sv-SE" baseline="0" dirty="0" smtClean="0"/>
          </a:p>
          <a:p>
            <a:r>
              <a:rPr lang="sv-SE" baseline="0" dirty="0" smtClean="0"/>
              <a:t> Separation</a:t>
            </a:r>
          </a:p>
          <a:p>
            <a:r>
              <a:rPr lang="sv-SE" baseline="0" dirty="0" smtClean="0"/>
              <a:t> </a:t>
            </a:r>
            <a:r>
              <a:rPr lang="sv-SE" baseline="0" dirty="0" err="1" smtClean="0"/>
              <a:t>Availabillity</a:t>
            </a:r>
            <a:endParaRPr lang="sv-SE" baseline="0" dirty="0" smtClean="0"/>
          </a:p>
          <a:p>
            <a:r>
              <a:rPr lang="sv-SE" baseline="0" dirty="0" smtClean="0"/>
              <a:t> </a:t>
            </a:r>
            <a:r>
              <a:rPr lang="sv-SE" baseline="0" dirty="0" err="1" smtClean="0"/>
              <a:t>Scalability</a:t>
            </a:r>
            <a:endParaRPr lang="sv-SE" baseline="0" dirty="0" smtClean="0"/>
          </a:p>
          <a:p>
            <a:r>
              <a:rPr lang="sv-SE" baseline="0" dirty="0" smtClean="0"/>
              <a:t> Test at </a:t>
            </a:r>
            <a:r>
              <a:rPr lang="sv-SE" baseline="0" dirty="0" err="1" smtClean="0"/>
              <a:t>scale</a:t>
            </a:r>
            <a:endParaRPr lang="sv-SE" baseline="0" dirty="0" smtClean="0"/>
          </a:p>
          <a:p>
            <a:r>
              <a:rPr lang="sv-SE" baseline="0" dirty="0" smtClean="0"/>
              <a:t> </a:t>
            </a:r>
            <a:r>
              <a:rPr lang="sv-SE" baseline="0" dirty="0" err="1" smtClean="0"/>
              <a:t>Reduced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Cost</a:t>
            </a:r>
            <a:endParaRPr lang="sv-SE" baseline="0" dirty="0" smtClean="0"/>
          </a:p>
          <a:p>
            <a:endParaRPr lang="sv-SE" baseline="0" dirty="0" smtClean="0"/>
          </a:p>
          <a:p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219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439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Hur</a:t>
            </a:r>
            <a:r>
              <a:rPr lang="sv-SE" baseline="0" dirty="0" smtClean="0"/>
              <a:t> kör man en </a:t>
            </a:r>
            <a:r>
              <a:rPr lang="sv-SE" baseline="0" dirty="0" err="1" smtClean="0"/>
              <a:t>Continer</a:t>
            </a:r>
            <a:r>
              <a:rPr lang="sv-SE" baseline="0" dirty="0" smtClean="0"/>
              <a:t>:</a:t>
            </a:r>
          </a:p>
          <a:p>
            <a:r>
              <a:rPr lang="sv-SE" baseline="0" dirty="0" smtClean="0"/>
              <a:t>Hur ser processerna ut?</a:t>
            </a:r>
          </a:p>
          <a:p>
            <a:endParaRPr lang="sv-SE" baseline="0" dirty="0" smtClean="0"/>
          </a:p>
          <a:p>
            <a:r>
              <a:rPr lang="sv-SE" baseline="0" dirty="0" smtClean="0"/>
              <a:t>Starta en </a:t>
            </a:r>
            <a:r>
              <a:rPr lang="sv-SE" baseline="0" dirty="0" err="1" smtClean="0"/>
              <a:t>microsoft</a:t>
            </a:r>
            <a:r>
              <a:rPr lang="sv-SE" baseline="0" dirty="0" smtClean="0"/>
              <a:t>/</a:t>
            </a:r>
            <a:r>
              <a:rPr lang="sv-SE" baseline="0" dirty="0" err="1" smtClean="0"/>
              <a:t>iis</a:t>
            </a:r>
            <a:endParaRPr lang="sv-SE" baseline="0" dirty="0" smtClean="0"/>
          </a:p>
          <a:p>
            <a:r>
              <a:rPr lang="sv-SE" baseline="0" dirty="0" smtClean="0"/>
              <a:t>Ersätt default bilden i IIS med något roligt </a:t>
            </a:r>
            <a:r>
              <a:rPr lang="sv-SE" baseline="0" dirty="0" smtClean="0">
                <a:sym typeface="Wingdings" panose="05000000000000000000" pitchFamily="2" charset="2"/>
              </a:rPr>
              <a:t></a:t>
            </a:r>
          </a:p>
          <a:p>
            <a:endParaRPr lang="sv-SE" dirty="0" smtClean="0"/>
          </a:p>
          <a:p>
            <a:r>
              <a:rPr lang="sv-SE" dirty="0" smtClean="0"/>
              <a:t>Visa:</a:t>
            </a:r>
            <a:r>
              <a:rPr lang="sv-SE" baseline="0" dirty="0" smtClean="0"/>
              <a:t> </a:t>
            </a:r>
            <a:r>
              <a:rPr lang="sv-SE" baseline="0" dirty="0" err="1" smtClean="0"/>
              <a:t>Volume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Mapping</a:t>
            </a:r>
            <a:r>
              <a:rPr lang="sv-SE" baseline="0" dirty="0" smtClean="0"/>
              <a:t>:</a:t>
            </a:r>
          </a:p>
          <a:p>
            <a:r>
              <a:rPr lang="sv-SE" baseline="0" dirty="0" err="1" smtClean="0"/>
              <a:t>Docker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run</a:t>
            </a:r>
            <a:r>
              <a:rPr lang="sv-SE" baseline="0" dirty="0" smtClean="0"/>
              <a:t> –v d:\ContainerData c:\data </a:t>
            </a:r>
            <a:r>
              <a:rPr lang="sv-SE" baseline="0" dirty="0" err="1" smtClean="0"/>
              <a:t>mycontainer</a:t>
            </a:r>
            <a:endParaRPr lang="sv-SE" baseline="0" dirty="0" smtClean="0"/>
          </a:p>
          <a:p>
            <a:endParaRPr lang="sv-SE" baseline="0" dirty="0" smtClean="0"/>
          </a:p>
          <a:p>
            <a:r>
              <a:rPr lang="sv-SE" dirty="0" err="1" smtClean="0"/>
              <a:t>Identity</a:t>
            </a:r>
            <a:r>
              <a:rPr lang="sv-SE" dirty="0" smtClean="0"/>
              <a:t> </a:t>
            </a:r>
            <a:r>
              <a:rPr lang="sv-SE" dirty="0" err="1" smtClean="0"/>
              <a:t>specified</a:t>
            </a:r>
            <a:r>
              <a:rPr lang="sv-SE" dirty="0" smtClean="0"/>
              <a:t> at container start </a:t>
            </a:r>
            <a:r>
              <a:rPr lang="sv-SE" dirty="0" err="1" smtClean="0"/>
              <a:t>time</a:t>
            </a:r>
            <a:r>
              <a:rPr lang="sv-SE" dirty="0" smtClean="0"/>
              <a:t> (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use</a:t>
            </a:r>
            <a:r>
              <a:rPr lang="sv-SE" dirty="0" smtClean="0"/>
              <a:t> </a:t>
            </a:r>
            <a:r>
              <a:rPr lang="sv-SE" dirty="0" err="1" smtClean="0"/>
              <a:t>managed</a:t>
            </a:r>
            <a:r>
              <a:rPr lang="sv-SE" dirty="0" smtClean="0"/>
              <a:t> service </a:t>
            </a:r>
            <a:r>
              <a:rPr lang="sv-SE" dirty="0" err="1" smtClean="0"/>
              <a:t>accounts</a:t>
            </a:r>
            <a:r>
              <a:rPr lang="sv-SE" dirty="0" smtClean="0"/>
              <a:t>)</a:t>
            </a:r>
          </a:p>
          <a:p>
            <a:endParaRPr lang="sv-SE" dirty="0" smtClean="0"/>
          </a:p>
          <a:p>
            <a:r>
              <a:rPr lang="sv-SE" dirty="0" smtClean="0"/>
              <a:t>Visa Visual Studio </a:t>
            </a:r>
            <a:r>
              <a:rPr lang="sv-SE" dirty="0" err="1" smtClean="0"/>
              <a:t>Code</a:t>
            </a:r>
            <a:r>
              <a:rPr lang="sv-SE" dirty="0" smtClean="0"/>
              <a:t>: + </a:t>
            </a:r>
            <a:r>
              <a:rPr lang="sv-SE" dirty="0" err="1" smtClean="0"/>
              <a:t>Dockerfile</a:t>
            </a:r>
            <a:r>
              <a:rPr lang="sv-SE" dirty="0" smtClean="0"/>
              <a:t> </a:t>
            </a:r>
            <a:r>
              <a:rPr lang="sv-SE" dirty="0" err="1" smtClean="0"/>
              <a:t>Ext</a:t>
            </a:r>
            <a:r>
              <a:rPr lang="sv-SE" dirty="0" smtClean="0"/>
              <a:t> (YML)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493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>
                <a:solidFill>
                  <a:schemeClr val="bg1"/>
                </a:solidFill>
              </a:rPr>
              <a:t>Docker</a:t>
            </a:r>
            <a:r>
              <a:rPr lang="sv-SE" dirty="0" smtClean="0">
                <a:solidFill>
                  <a:schemeClr val="bg1"/>
                </a:solidFill>
              </a:rPr>
              <a:t> Datacenter</a:t>
            </a:r>
          </a:p>
          <a:p>
            <a:r>
              <a:rPr lang="sv-SE" dirty="0" err="1" smtClean="0">
                <a:solidFill>
                  <a:schemeClr val="bg1"/>
                </a:solidFill>
              </a:rPr>
              <a:t>Azure</a:t>
            </a:r>
            <a:r>
              <a:rPr lang="sv-SE" dirty="0" smtClean="0">
                <a:solidFill>
                  <a:schemeClr val="bg1"/>
                </a:solidFill>
              </a:rPr>
              <a:t> Service </a:t>
            </a:r>
            <a:r>
              <a:rPr lang="sv-SE" dirty="0" err="1" smtClean="0">
                <a:solidFill>
                  <a:schemeClr val="bg1"/>
                </a:solidFill>
              </a:rPr>
              <a:t>Fabric</a:t>
            </a:r>
            <a:r>
              <a:rPr lang="sv-SE" dirty="0" smtClean="0">
                <a:solidFill>
                  <a:schemeClr val="bg1"/>
                </a:solidFill>
              </a:rPr>
              <a:t> (</a:t>
            </a:r>
            <a:r>
              <a:rPr lang="sv-SE" dirty="0" err="1" smtClean="0">
                <a:solidFill>
                  <a:schemeClr val="bg1"/>
                </a:solidFill>
              </a:rPr>
              <a:t>Azure</a:t>
            </a:r>
            <a:r>
              <a:rPr lang="sv-SE" dirty="0" smtClean="0">
                <a:solidFill>
                  <a:schemeClr val="bg1"/>
                </a:solidFill>
              </a:rPr>
              <a:t>/MAS)</a:t>
            </a:r>
          </a:p>
          <a:p>
            <a:r>
              <a:rPr lang="sv-SE" dirty="0" err="1" smtClean="0">
                <a:solidFill>
                  <a:schemeClr val="bg1"/>
                </a:solidFill>
              </a:rPr>
              <a:t>Kubernetes</a:t>
            </a:r>
            <a:endParaRPr lang="sv-SE" dirty="0" smtClean="0">
              <a:solidFill>
                <a:schemeClr val="bg1"/>
              </a:solidFill>
            </a:endParaRPr>
          </a:p>
          <a:p>
            <a:r>
              <a:rPr lang="sv-SE" dirty="0" err="1" smtClean="0">
                <a:solidFill>
                  <a:schemeClr val="bg1"/>
                </a:solidFill>
              </a:rPr>
              <a:t>Mesos</a:t>
            </a:r>
            <a:r>
              <a:rPr lang="sv-SE" dirty="0" smtClean="0">
                <a:solidFill>
                  <a:schemeClr val="bg1"/>
                </a:solidFill>
              </a:rPr>
              <a:t>/</a:t>
            </a:r>
            <a:r>
              <a:rPr lang="sv-SE" dirty="0" err="1" smtClean="0">
                <a:solidFill>
                  <a:schemeClr val="bg1"/>
                </a:solidFill>
              </a:rPr>
              <a:t>Mesosphere</a:t>
            </a:r>
            <a:r>
              <a:rPr lang="sv-SE" dirty="0" smtClean="0">
                <a:solidFill>
                  <a:schemeClr val="bg1"/>
                </a:solidFill>
              </a:rPr>
              <a:t> + Marathon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BEDDE-DD17-499C-8203-AEC20D2DCDB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63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567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77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968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602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024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703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128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45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949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319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57111-3D8F-4D6B-9F75-0C8B8DD1C59C}" type="datetimeFigureOut">
              <a:rPr lang="sv-SE" smtClean="0"/>
              <a:t>2016-10-04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C8E3E-677B-4D17-A341-B0E9BD4AFF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114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erviceDudes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pellerkeps.nu/" TargetMode="External"/><Relationship Id="rId4" Type="http://schemas.openxmlformats.org/officeDocument/2006/relationships/hyperlink" Target="http://github.com/Ulfvi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708604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0" y="720863"/>
            <a:ext cx="10212512" cy="712493"/>
          </a:xfrm>
          <a:solidFill>
            <a:srgbClr val="9C13E4"/>
          </a:solidFill>
        </p:spPr>
        <p:txBody>
          <a:bodyPr>
            <a:normAutofit fontScale="90000"/>
          </a:bodyPr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Applikationsplattformar i Microsofts nya värld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3" y="1477926"/>
            <a:ext cx="8604234" cy="5380074"/>
          </a:xfrm>
          <a:prstGeom prst="rect">
            <a:avLst/>
          </a:prstGeom>
        </p:spPr>
      </p:pic>
      <p:sp>
        <p:nvSpPr>
          <p:cNvPr id="7" name="Rubrik 1"/>
          <p:cNvSpPr txBox="1">
            <a:spLocks/>
          </p:cNvSpPr>
          <p:nvPr/>
        </p:nvSpPr>
        <p:spPr>
          <a:xfrm>
            <a:off x="0" y="100160"/>
            <a:ext cx="12192000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dirty="0" smtClean="0">
                <a:solidFill>
                  <a:schemeClr val="bg1"/>
                </a:solidFill>
              </a:rPr>
              <a:t>Management</a:t>
            </a:r>
            <a:endParaRPr lang="sv-S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464269" y="4201402"/>
            <a:ext cx="11372850" cy="1325563"/>
          </a:xfrm>
        </p:spPr>
        <p:txBody>
          <a:bodyPr>
            <a:normAutofit/>
          </a:bodyPr>
          <a:lstStyle/>
          <a:p>
            <a:pPr algn="ctr"/>
            <a:r>
              <a:rPr lang="sv-SE" dirty="0" err="1" smtClean="0">
                <a:solidFill>
                  <a:schemeClr val="bg1"/>
                </a:solidFill>
              </a:rPr>
              <a:t>What</a:t>
            </a:r>
            <a:r>
              <a:rPr lang="sv-SE" dirty="0" smtClean="0">
                <a:solidFill>
                  <a:schemeClr val="bg1"/>
                </a:solidFill>
              </a:rPr>
              <a:t> </a:t>
            </a:r>
            <a:r>
              <a:rPr lang="sv-SE" dirty="0" err="1" smtClean="0">
                <a:solidFill>
                  <a:schemeClr val="bg1"/>
                </a:solidFill>
              </a:rPr>
              <a:t>about</a:t>
            </a:r>
            <a:r>
              <a:rPr lang="sv-SE" dirty="0" smtClean="0">
                <a:solidFill>
                  <a:schemeClr val="bg1"/>
                </a:solidFill>
              </a:rPr>
              <a:t> </a:t>
            </a:r>
            <a:r>
              <a:rPr lang="sv-SE" dirty="0" smtClean="0">
                <a:solidFill>
                  <a:schemeClr val="bg1"/>
                </a:solidFill>
              </a:rPr>
              <a:t>”RDS” </a:t>
            </a:r>
            <a:r>
              <a:rPr lang="sv-SE" dirty="0" err="1" smtClean="0">
                <a:solidFill>
                  <a:schemeClr val="bg1"/>
                </a:solidFill>
              </a:rPr>
              <a:t>news</a:t>
            </a:r>
            <a:r>
              <a:rPr lang="sv-SE" dirty="0" smtClean="0">
                <a:solidFill>
                  <a:schemeClr val="bg1"/>
                </a:solidFill>
              </a:rPr>
              <a:t>?</a:t>
            </a:r>
            <a:br>
              <a:rPr lang="sv-SE" dirty="0" smtClean="0">
                <a:solidFill>
                  <a:schemeClr val="bg1"/>
                </a:solidFill>
              </a:rPr>
            </a:br>
            <a:r>
              <a:rPr lang="sv-SE" sz="2000" dirty="0" smtClean="0">
                <a:solidFill>
                  <a:schemeClr val="bg1"/>
                </a:solidFill>
              </a:rPr>
              <a:t/>
            </a:r>
            <a:br>
              <a:rPr lang="sv-SE" sz="2000" dirty="0" smtClean="0">
                <a:solidFill>
                  <a:schemeClr val="bg1"/>
                </a:solidFill>
              </a:rPr>
            </a:br>
            <a:endParaRPr lang="sv-SE" sz="2000" dirty="0">
              <a:solidFill>
                <a:schemeClr val="bg1"/>
              </a:solidFill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69" y="746417"/>
            <a:ext cx="4210050" cy="3014396"/>
          </a:xfrm>
          <a:prstGeom prst="rect">
            <a:avLst/>
          </a:prstGeom>
        </p:spPr>
      </p:pic>
      <p:sp>
        <p:nvSpPr>
          <p:cNvPr id="2" name="Rektangel 1"/>
          <p:cNvSpPr/>
          <p:nvPr/>
        </p:nvSpPr>
        <p:spPr>
          <a:xfrm>
            <a:off x="3219450" y="4982974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RemoteFX </a:t>
            </a:r>
            <a:r>
              <a:rPr lang="en-US" dirty="0" err="1">
                <a:solidFill>
                  <a:schemeClr val="bg1"/>
                </a:solidFill>
              </a:rPr>
              <a:t>vGPU</a:t>
            </a:r>
            <a:r>
              <a:rPr lang="en-US" dirty="0">
                <a:solidFill>
                  <a:schemeClr val="bg1"/>
                </a:solidFill>
              </a:rPr>
              <a:t> related investments (Open GL/Open </a:t>
            </a:r>
            <a:r>
              <a:rPr lang="en-US" dirty="0" smtClean="0">
                <a:solidFill>
                  <a:schemeClr val="bg1"/>
                </a:solidFill>
              </a:rPr>
              <a:t>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Azure </a:t>
            </a:r>
            <a:r>
              <a:rPr lang="en-US" dirty="0">
                <a:solidFill>
                  <a:schemeClr val="bg1"/>
                </a:solidFill>
              </a:rPr>
              <a:t>Active Directory App </a:t>
            </a:r>
            <a:r>
              <a:rPr lang="en-US" dirty="0" smtClean="0">
                <a:solidFill>
                  <a:schemeClr val="bg1"/>
                </a:solidFill>
              </a:rPr>
              <a:t>Proxy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RD </a:t>
            </a:r>
            <a:r>
              <a:rPr lang="en-US" sz="1600" dirty="0">
                <a:solidFill>
                  <a:schemeClr val="bg1"/>
                </a:solidFill>
              </a:rPr>
              <a:t>Connection Broker using a database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48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</a:t>
            </a:r>
            <a:endParaRPr lang="sv-SE" dirty="0"/>
          </a:p>
        </p:txBody>
      </p:sp>
      <p:pic>
        <p:nvPicPr>
          <p:cNvPr id="3078" name="Picture 6" descr="http://www.france-trot.fr/wp-content/uploads/2015/04/tetri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428"/>
            <a:ext cx="12192000" cy="693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ubrik 1"/>
          <p:cNvSpPr txBox="1">
            <a:spLocks/>
          </p:cNvSpPr>
          <p:nvPr/>
        </p:nvSpPr>
        <p:spPr>
          <a:xfrm>
            <a:off x="990600" y="620310"/>
            <a:ext cx="10515600" cy="1205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4000" dirty="0" smtClean="0">
                <a:solidFill>
                  <a:schemeClr val="bg1"/>
                </a:solidFill>
              </a:rPr>
              <a:t>Tack… 							…och lycka till!</a:t>
            </a:r>
            <a:endParaRPr lang="sv-SE" sz="4000" dirty="0">
              <a:solidFill>
                <a:schemeClr val="bg1"/>
              </a:solidFill>
            </a:endParaRPr>
          </a:p>
        </p:txBody>
      </p:sp>
      <p:sp>
        <p:nvSpPr>
          <p:cNvPr id="8" name="Rubrik 1"/>
          <p:cNvSpPr txBox="1">
            <a:spLocks/>
          </p:cNvSpPr>
          <p:nvPr/>
        </p:nvSpPr>
        <p:spPr>
          <a:xfrm>
            <a:off x="1004773" y="2176247"/>
            <a:ext cx="10515600" cy="2470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800" dirty="0" smtClean="0">
                <a:solidFill>
                  <a:schemeClr val="bg1"/>
                </a:solidFill>
              </a:rPr>
              <a:t>Mer info:</a:t>
            </a:r>
          </a:p>
          <a:p>
            <a:r>
              <a:rPr lang="sv-SE" sz="2800" dirty="0" smtClean="0">
                <a:solidFill>
                  <a:schemeClr val="bg1"/>
                </a:solidFill>
                <a:hlinkClick r:id="rId3"/>
              </a:rPr>
              <a:t>http://github.com/ServiceDudes</a:t>
            </a:r>
            <a:endParaRPr lang="sv-SE" sz="2800" dirty="0" smtClean="0">
              <a:solidFill>
                <a:schemeClr val="bg1"/>
              </a:solidFill>
            </a:endParaRPr>
          </a:p>
          <a:p>
            <a:r>
              <a:rPr lang="sv-SE" sz="28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sv-SE" sz="2800" dirty="0" smtClean="0">
                <a:solidFill>
                  <a:schemeClr val="bg1"/>
                </a:solidFill>
                <a:hlinkClick r:id="rId4"/>
              </a:rPr>
              <a:t>github.com/Ulfvins</a:t>
            </a:r>
            <a:endParaRPr lang="sv-SE" sz="2800" dirty="0" smtClean="0">
              <a:solidFill>
                <a:schemeClr val="bg1"/>
              </a:solidFill>
            </a:endParaRPr>
          </a:p>
          <a:p>
            <a:r>
              <a:rPr lang="sv-SE" sz="2800" dirty="0" smtClean="0">
                <a:solidFill>
                  <a:schemeClr val="bg1"/>
                </a:solidFill>
                <a:hlinkClick r:id="rId5"/>
              </a:rPr>
              <a:t>http://propellerkeps.nu</a:t>
            </a:r>
            <a:endParaRPr lang="sv-SE" sz="2800" dirty="0" smtClean="0">
              <a:solidFill>
                <a:schemeClr val="bg1"/>
              </a:solidFill>
            </a:endParaRPr>
          </a:p>
          <a:p>
            <a:endParaRPr lang="sv-SE" sz="2800" dirty="0" smtClean="0">
              <a:solidFill>
                <a:schemeClr val="bg1"/>
              </a:solidFill>
            </a:endParaRPr>
          </a:p>
          <a:p>
            <a:endParaRPr lang="sv-S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75290" y="2731125"/>
            <a:ext cx="2736304" cy="785738"/>
          </a:xfrm>
          <a:prstGeom prst="rect">
            <a:avLst/>
          </a:prstGeom>
        </p:spPr>
        <p:txBody>
          <a:bodyPr vert="horz" lIns="68579" tIns="34289" rIns="68579" bIns="34289" rtlCol="0" anchor="b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C:\&gt; </a:t>
            </a:r>
            <a:r>
              <a:rPr lang="en-US" sz="4000" dirty="0" err="1" smtClean="0">
                <a:solidFill>
                  <a:srgbClr val="7C7C7C"/>
                </a:solidFill>
              </a:rPr>
              <a:t>whoami</a:t>
            </a:r>
            <a:endParaRPr lang="en-US" sz="4000" dirty="0">
              <a:solidFill>
                <a:srgbClr val="7C7C7C"/>
              </a:solidFill>
            </a:endParaRPr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30" y="2731125"/>
            <a:ext cx="941212" cy="7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76942" y="2693437"/>
            <a:ext cx="2736304" cy="785738"/>
          </a:xfrm>
          <a:prstGeom prst="rect">
            <a:avLst/>
          </a:prstGeom>
        </p:spPr>
        <p:txBody>
          <a:bodyPr vert="horz" lIns="68579" tIns="34289" rIns="68579" bIns="34289" rtlCol="0" anchor="b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@Ulfvin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96" y="0"/>
            <a:ext cx="12256895" cy="7660561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-64897" y="1233373"/>
            <a:ext cx="8453778" cy="868509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pPr algn="ctr"/>
            <a:r>
              <a:rPr lang="sv-SE" sz="4000" dirty="0" smtClean="0">
                <a:solidFill>
                  <a:schemeClr val="bg1"/>
                </a:solidFill>
              </a:rPr>
              <a:t>Början av en ny era               </a:t>
            </a:r>
            <a:r>
              <a:rPr lang="sv-SE" dirty="0" smtClean="0">
                <a:solidFill>
                  <a:schemeClr val="bg1"/>
                </a:solidFill>
              </a:rPr>
              <a:t>{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83" y="446858"/>
            <a:ext cx="2387286" cy="2387286"/>
          </a:xfrm>
          <a:prstGeom prst="rect">
            <a:avLst/>
          </a:prstGeom>
        </p:spPr>
      </p:pic>
      <p:sp>
        <p:nvSpPr>
          <p:cNvPr id="8" name="Rubrik 1"/>
          <p:cNvSpPr txBox="1">
            <a:spLocks/>
          </p:cNvSpPr>
          <p:nvPr/>
        </p:nvSpPr>
        <p:spPr>
          <a:xfrm>
            <a:off x="10776169" y="1233373"/>
            <a:ext cx="1415831" cy="78282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dirty="0" smtClean="0">
                <a:solidFill>
                  <a:schemeClr val="bg1"/>
                </a:solidFill>
              </a:rPr>
              <a:t>}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AutoShape 2" descr="data:image/jpeg;base64,/9j/4AAQSkZJRgABAQAAAQABAAD/2wCEAAkGBxMSEhUREhIVFhUVFRgVFRUWFRcVFRUVFRUWFhUVFxUYHSggGBolGxUVITEhJSkrLi4uGB8zODMsNygtLisBCgoKDg0OGhAQGy0lICUtLS0tLS0tLS0tLS0tLS0tLS0tLS0tLS0tLS0tLS0tLS0tLS0tLS0tLS0tLS0tLS0tLf/AABEIALcBEwMBEQACEQEDEQH/xAAcAAABBQEBAQAAAAAAAAAAAAAAAQIDBAUGBwj/xABJEAABAwICBgYFBwkHBQEAAAABAAIDBBEFIQYSMUFRkQcTImFxgRQyUqHRFUJykrHB0iNDU2JjgsLh8BczNJOio7Mkc4PT8XT/xAAbAQACAwEBAQAAAAAAAAAAAAAAAQIDBAUGB//EAD8RAAIBAgMFBAgFAwQABwAAAAABAgMRBBIhBRMxQVEUYZGhIjJCcYGx0eEGFVLB8DNy8RYjYtIkJVOCkrLi/9oADAMBAAIRAxEAPwDw1AAgBWoGiVqgWoR6aFIYmQETECBAgBUhihAyzA1VyZZFFtjFS2WWEljTixNFeysELZK4ChqVx2J4o1CTJpHT6OwapdcZkD+a52JnmsX00dzo7jnUXjffUJuLbWnflwWGSuXHRx41CLuMzeZvytdQysLnnenGlXpX5GK/Vg3JPziNmXBbsPRcXmkUzlfRHLxMWiTID3lJAU6qmuroVLEWjLfBZalO5CxNA+yhJAi0yVVOIy5G26pbsTQr4EKYWKkkCtUiNiF0ancRCWKdwGmJPMFhvVp5hWG/JEhkcwDYbXT7TDKpFe5d7FKohLHFrtoV0ZKSuiqUXF2GNUhIfrKNidxCUxXEQIRMQWQAqQAgYoQMtU5VUy2Jca5UtFgkjkJCZG2ElTzIiL1JCWZAOZGk2SSNPD4M78Fmqz0sWxRtQmxuFiZajQ9NBGYVWRk8xjYni3zWDuJWqlQ5sqlMzoBdaJaFaNGjo3yODI2lzjsAVSvJ2XEpxGJpYeDnVlZGrW6HVsbdcwOI7rE8lo7JWSu4/J/I5kdu4Rv0m498otLx+pz7wcwRYjaDkQqeB14TU1eLuipPArYzG0ZjxYrUtSA6J+aUloBs0pWKaLEXLZKokV5GBTTEU5GK5MiQEKy4gDUXAQxouB7vQ6HRtkc9wBubjkuRFSaszS2uJ5R0tYEKaqZqDKVpI8QdnvXUwE3llF8jJiVdpoNF9BpJgHFuXE7FXXxjbtEsp0UlqY+k+jUlPOI9U9pX4fFKUHm5FdWj6Wg46Jy9Vr6p8bKPbo5rEuz6GVHg8pBOqcle8TBcypUWU3wOBsRmFcpJq6IODGEKRGwWQFgsgLC2SHYexJk0TscVBosjd6I0YKGS1yw/13LPKrHqb/yvGOObdu3n4cS/T0ncqJTuYHFxdmWjQg7kXsOKbdkQPwxwz1SEb1G+GzcU1fdvwLFLTEcFROaY+ySjzLTY3BVZkyG6knqQ1M+qpwhchNWMOV9ytyWhQyxSuVdRCue49EWDMEJqCAXOJAPADJbMFBRp5+b+SPOySxWOm56qnZJd7V2/Ox6M5gORC0ptHQlBSVmtDzHpT0QZ1Zq4WgOb64G9u/ks+KpKcXUXFce9fVfI59H/AMvrxjH+lN2t+mT4NdzejXxPHKg5Lnw4no76GHU7VuhwKyejh7JdvvYf15qFSWqRRKb3qh3XNOjastRmpF5wyVKJlZysQhrorpqQrFWWFWqQrFfepiHpAfT8rxdc9lyPNekKmbVYhQ0+8dY530QAfuVsJOMJtdyE0m0dpTQNjaGtFgBYLMi0qYtg0cxjle0EsJA78t6H1EizS0TX9gtGrbMWyshK+g27FVmj0Qe6NsbbbyRxRl1sK+hj4noHTax7Hrb948E8846JismcPj2gLWOIabZXaeIWinjJriQlRTOJkwWQP1NXMGy6CxUMtyh0nc3KbQaRzdbWAy33CzPHq+iLFhzKrtHJonapblx3c1fDFwkiuVJomg0YkcL3HvUHjYrkSVJm9o7ohM5waxgc9189ga0b89iw4vaNOEc0nZI9Vsqnh8JQ7RV9Z+S6L3na02gEwHbYHHufYLkPbeG5N+BfV23Tb9B2XuCr0GmsCyMX+kNnipU9s4ZPWXkcXaVWnibTi1m8LoZTaKVDBnF2vpN+Kc9q4eT0lp7mX7Mlh8PHNN+k/JCSaM1J/MuPm34oW08N+v5najtPDr2/mVnaJVW30d239X4qL2lh37a8zDjMRhqrU4yV+ZLSaJTueBJE9rRty29wsl+YUOU0YK1SnJaNG+zRxjRYQN82AnzJGaXbqX614mOyuYGO6Ch41ootV3ACwPluWiltOEeM14kJ04vgS4b0ZxBoM0r9bgywA8yDdWvacH7UfEhuUeh6FUApWGASazb3F7awvxttXW2dj6VSG6zK61Wq4HDqYGWGxE6q9Wdr9zWngzql07otOc08rhFSSdkuLmkAAEk3FtgUKtWFOnKUmuFld8WzmbRjOsoUKablJrguCT4nzdPTS/opPqO+C5cJ0/1LxR6TJPozKnpn39R/1XfBa41I9V4kckujJ6JpsW2Izvs5qFRq9yt0nnzWN+goSRsWSTuWlyfDyAookjKlisVPUlYVjEmyNiOWNNMRnTMsVpi7ojYaEAezS6cxyOEVP+Vld6rGEE+J3Ad5sFh3ckrtWRbmRhQYXVw4pDV1Oq5kgdGHMJLYi5p1WOuBa537CSp7yDpOK48feRSea53stW1ouSAFmLiKkxRk8bTG4FoLhccQ4g/Ym78GC6mthhAaT3/cpQ4EJ8SaAg6zuJ9wySAZW5kDh96hNjiYOO0wdq8QD9yrZNM5f5IaJS8jLae87k8z4DsiZwSGOqqFr2kEfNJ8xmFJMi1cp0FCCUTnYspUnUdkeh6PYY2Fl7dpwFzvtuH3ryW08TvqriuC+fNkcRVcrU76RPK9O+lCtpq6amg6oRxODQSzWcey0kkk8Sdy9JsvYGFr4WFWpe71495zqlVxlZGMzpmxEbW058Y3fc8La/wvgnzl4r6Ed/LuPRNC8axLEaUVIfRsu9zNV1PK71bZ6wnHHgvO7SwuBwVfdNTeid8yXH/2l9OUnG9/54m7DSYg0kh1Dc7SIpmXtsv+UKwSq4OStapb3xf7Itcm+JHi2IYhTwSzuZSObFG+QgOlaSGNLiBcHOwUsPRwdarGmnNOTS9nm7EJOyuedN6cpN9Ez/OcP4F6N/hKH/qvw+5Rv+46DRHpIqsRkdFBQR9hus5z6hzWNF7AEiI5ncO48FztobCw+Cgp1az1dklFX/8AsicKjlwXn9i/pZpxV4cxklRh8bmPdq60dWXBrrXAdeAWuAbeBVGA2ThsbJxpVmmtbOH/AOmOc3Hiv54HOR9ObPnULh4Tg/wBdJ/hKXKqv/j9yO/iWYOm2Bzg00jxcgXMjA0XNrk2yHeqpfhSrFN7xeDBV43Owl0hqBH1ww6SRmrrgxTQSFzbXuwB135bLXvuXHjgqDnkddJ3trGSt79NPiXXZy0PTJTOeIxR1JeXaoY1rC4uJsGhutcm+Vl1ZfhevGOZ1I2431t8ivfpu2p1VTpHLGx0kuG1DGNaXOc6SjAa0C5JvPkuTDA05yUIV4tvRK0/+hPO+/y+pyv9s2HHbT1P1Iv/AGLrf6Xxq9uPi/8AqRWJXVlzBtP6WskcympquRzW6xYI4MmggXzkG9w3qnEbGxGGgnVnBJvjeXhwNEMTfRP5kmLdIFFSPEVTTVMTy0PDXxRklpJAPZkItdp5KFDYuKxEc9GpGS4aN8fAjPEOLs5FT+1fCf0cv+S38Su/07tDqvH7EO1f8vmS03SPg8zhE5pAeQ3tw9nPKxIvYd6PyTaNH/c421spah2pvTMcxpxo36FMNS5hkuYydrSPWYTvtcWPA9xXT2Zju1U/S9ZcfqSeupy0jl1EiBm1BzWmCIkN1ID0voowpkVN6Q4duYnPhG0kADxIJ5cFixtW9TLyROlHS5308QmifGcg5pF94yycO8Gx8lkTJs+earHqiTsvmcRssDtXajh6a1SKc7bNTRbSialYY2Wcy9wDuJ25+SqxFCM3mLISsdLQdIkrH2lbdhtk3aLb+9Znhnb0WScjrqHT2Ii1iAcw7aB4gLPKMlyHozUo9JoH31X6zv63qp3XEfuK1ZiANzdVtk4xuUBXMsQTa+XmEuBbGncjJCepJwSK8+JD1QczlbgDtJU1pxIqjKXA1dHIA97W7QTc+AzP9d6wY+u6dOUl0095sS3OHcuZ3M8lgvJxjc5MI3Z8s6eS62I1Z/byDk4j7l9U2XHLg6S/4owVvXZgreVEsVQ9vqvc3wJH2KMoRlxRJSa4M+k+j2od8lU5JJPVONybn1nnavmm1oLt9RLqvkjoU43gmfOsmM1LgWuqJi0gggyvIIORBF8x3L6MsLQTuoRv7kc/PJ8yiryJ9HdHWFMwzDusl7LnNNRO47WjVuGn6LbC3G/FfONr4iWPxuWGqTyx+vxflY6FOnkhqWcOxGHG8NcHN1RKHRvbkTFI03aR3jsPHiFVWoVdlY1Wd7WafVfy6Y4qNSJ85YnQPp5pIJBZ8byx3C7Ta44g7Qd4IX0ejWjWpxqQ4NXOfKLi7Mqq0R3fRpp9LQSNgfrSUz3W1Bdzo3OPrRjxObd/iuDtnY9PGQdSOk1z5Puf15e4upVLaPge5RYHStqTXNgaJ3N1TJY37zq7nEZE2vbJeGli8Q6HZ3J5E+H85d3A2qmr3PDek7TuSuldAzWZTRuIDCC10jmm2vIDmM9jTs8V7nYuyIYSmqkrObXHoui/d8/cYqtS7suBwi7xSd/0JVGpiJHtwSN97Hfwrz/4lhmwfukn81+5pwqvO3canT3GOvppN7onsv3MfcD/AHDzWX8LSe6qR70/FfYli42aPLF6oyAgD6UxporsOBIu4xMmjO3t6gcLeIJH7y+a4Z9kxr6XcX7r28uJ2d3eN1zPHZF7JGUzqhaIESFTC56v0a17ZaGNm+PWjd3EOLhza4LnYyGWq+/UspSvEm060rjo4XRxvBne0tawG5ZcWL3cLbgdpRhsO6kl0Cc0keH6y7VjNcsU89jnvUJwuTjMlkqRtvdQUGSc0VzMb3uVZlRDMdPoliIZdpO/4Ln4und3ROErHXGtbbaufkdzdGSsYWN4lrDVaVooUvSuzbho3V2ZHp8oyEj7fSK1ulDoWVVG5Zo6gg7zfmqakEzbkSoqx6P0aS60spN7xsabG+WuXC/+grzm2otU4pc2/L/JzcVUTp7tNcbnZ1VVmQuDCnpcz06Wlz5j0qdetqjxqJv+Ry+oYFWw1Jf8Y/JHFrf1Je9mUtRUCAPpPQnLCYP/AM9/c4r5rtLXaE/7jq0v6a9x82L6Uco6fo3wP0yvijcLsYeuk+hGQbHuLi1v7y5e2MX2bCSkuL0Xvf0V2W0IZpo930p0loqQNjrHC0oNmGMyBwaRfWaAcrkbV4TA4DFYluWHXq872OhOpGPrGbo7pfhckop6RzGPlJs1sDog5waTmdUC9hv8FoxmzNoQg6tdNpc3JO3mKFWm3ZM4PpxwPUmjrGjKUdXIf2jB2Ce8sy/8a7/4ZxeanKg/Z1XufHwfzM+LhZqR5evUGM9a6HdDL2xCduw/9O07yMjMRzDe+54FeS/EO1Lf+Fpv+76fXw6m3DUvbfwOqqukaCPERQm2p6jpr5NnJyYf1RsJ3E7gCVyobDrTwfaFx4qPWPX380unvL3WjvMhznTBoaHA4hA3tD/ENA2j9KBxHzu7Pcb9H8P7UytYWq9PZf7fTw6FWJoXWdfE8eXsTAdd0UvticI4iUf7Tz9y5G3VfAz+HzRqwbSqq50vTgD/ANKT+2H/ABfzXM/DLX+6v7f3NW0UrRt3/seWL1RywQB9FaGVN6Gl/wCxGOTQPuXznaNO2Kqf3P5no6Eb0ovuR5xjtII55Y9zXm30Sbt9xC9Nham8pRl1Rz6scs2jDnjW2MiplQq4iUKWtljBEcr2B3rBj3NBtsvY57StEoRlxSZUmyE5m53qQgCBihIBbIGACAJoHlpuFCST4kkaTMUdaxWZ0I3uaqdVLSQw1Y2kqap8kao4yNPhqVZsU9geZ+CsVD9RlrbQbfoL4lR9bI7a93gDYchkrVSguRinXq1PWk2d10Q10jamSNrrdZGDZwJ19QnY7u1yVw9vU4OjGbV7O3uv/g2bOSzSi1x18P8AJ6K6sqmvdrRtIvlqndu3LzapUJRWVnYS04aHB41oa2eZ8wZJGZHFzgC1zdY5ki+Yuc13sNtN0aap3TtpzMFXARnJy1VytD0ba35x4/daf4lZLbuX2V4v6EPyuP6mWndEzj6tQfOIfc9Vr8RpcYef2IvZkV7fl9zSp9EcWijEUde8Rgaob80N4Aa2QWae0tnVJ550lfjf+IfY5JWVTyMF3RRVbng+Q/Et6/EWH6fzwKfy7/mi/guhWJ0Zc6mm6svADiGsJIGYHaJWfE7VwGJSVaN7e/8AYnDBSh6s0QY9oVidU8S1EhleG6gJa0WaCTazTbaTzVmF2pgcPHJSWVXvz/cU8BOermmUKLQCuie2Vh1HscHMdbY5puDv3q+ptnCVIuEtU9GKOzqid1JGvjeHYzVRGGomjkYSHWMTWkFuwhzIrjfzKyYatszD1N5Si0/ff5yLZ4LESjZtfz4HOjo6rP2fN/4F0fzvDd/l9Sj8rrdV5/Q7H5SxtkfVM9Ha0M1G6kbhqACw1ezYWGzwXG3GypzzyzN3u7vj79S94bEpW08zhZNCay9y0XOZN3Zk/ururauG5P5fUzfl1c7fD8ZxqOJsPVU8jWt1LyBxc5oFu0dYXyy7964lXCbMqVHPNKLbvpa3w0NKpYpK1k/E4mo0JrS5zhAwAknVbIwNbc3s3Wfew8Su7DaWGSSz+P2McsFXvfKWtHcDr6SoZUsgjc6PWs108IB1mOYb2kB2OUcVUw2Kouk52Tt878wp0K9OalkZq6XR4liDYxJSws6suILZ4s9YC+2TuVGz8LhsI5OFS9/cWYh1qqScGrHLP0Rqxtjb/nQ/jXU7RS6mR0ai9llZ+j1SDYxZ/SZ8VHtVLqG4qdD1rBMSZTUsMEj+2yMXsCQduw22bvJeSxeFqVa8qiWjfcegw84QpKN+By+l9ax9S57Dk5rCdxB6toII3HJdPZ9KUKCi+V/mc/Etbx2OdmnXRjAztlJ0quUSNyiGq+5CwoYlcdhwjSuFhwjRcLC9WlcdhRGi4WHBijcY6wG02G88PJHHgDaXEpVMtzYbOV+9XQjZXZROd9EWYsPyBeczmGjaBuLuHh9iqlW1tHxJxpc2WY6cbALKtzfFlySXA06OpdBIyVnrRuDm/YR4EEjzWWpTVWEoS4MsjNxakuR7Jg2JR1cTZWHbtG9p3tPeF43EUJ4ebhI7Maicc0eBp+itKy7xkd4xY6UDYk6jYOqy7HYBUyuzPK7ZKHKFiFg1kWFYNZFgsF0BYMuCNQ1E1G8Andju+onUt4BGaXUeeXUTqGcE88h7yXUaadnAJ55D3k+oGNvAIzMM0upG63AKSuSV+pVfE07hyVqlIuUpEEkAO4KcZtFikZ9ThpOzJaYV0uJO8WVY8FA2gHyVrxTfALRKmMTxUULpX2y9VuV3O3NCtw8KmKqKEfHoiFWpGlByZ49W4i6R7pHHtOJcfE8O5exp0Iwiox4I8/Oo5NyfMqvnKtUCtyITKVZlK8xebCqHIvsPEKjmGSNgUc4D+oSzgJ1KMwC9UjMAoiSzDMqvmubDYPeVqpRsrszVJXdgw6PWeODe1svs3IqytEdJXZqSPWZI0DGT2KbgFxs9WnGmJyJ9HsYmikPVSFgO0DYfEHeoYrC0qkP9yNzZs5udbKnZHcwaSVNs5SfEBcd7Ow79k91DZmHcVdeYS6TVQFxKeTfgl+XYb9PzFU2bhlHSPmzm6/T6ua6wmHm1q309jYRr1fM8VjsXKjVy07eAtD0gVxNusb9T+ajU2LhEvVfiZFtCs+ngbsOnVZ7bPqfzWSWxsL0fiLt1TovD7k0mndYN8fmw/iUPyXDd/j9hrGz6Lz+pLHpzV8Y/qn8Srex8N3+P2H22fRef1Hu08qwL2i+qfxJfkuHfXx+w+2S/SvP6mczpOrS8M1Icz7LvxK97AwuW95eK+hpwtR1qsadlr7/qa39oFQNrI+RH3rJ+S0HzZ6SWy6K5sSTpMkY0udAHWF7CTV+1pVkNgUZOzkznYzCKjTlOPJX1KcfTETl6GfH0gfZ1Svf4aopaTfgcOnjHKVnFeZaHSkXerT28ZNb7GBUS/D0Fwn5HXo06c+L/AJ4jKrpJkDbiFp7tc/BKGwIXs5eRfWoU6dPPF3Mk9J0xP9wB++fwrV+QU17fl9zl9va9jz+w2bpQmbb8gz653W7u9OOwKT9t+BGe0cqTyef2CLpXlvnTNP8A5CP4UP8ADtPlN+H3ILal3bJ5/YtHpXFv8Kb/APcHwVX+nXf+p5fcl+ZwXsvxOK0j0hlrpdeSzWi+pGCdVgPjtPeu5hMFTwsMsOL4sw1sROvK8uC5GWQtNyFiOykV2E1EXFlNtjVibLyQMUbjHAJMB6QDSmhlHEqjVFmnM8wPuV9GGZ3ZXUlZaEmI482WP+4bHLsc+M6sbm2zPVbGu2ZtIG3JOGGyyve66Pj4kXWvHhqUKShc8XuAPBWVKqixRpNq5qQwCNgaPM8Ssspucrl8Y5VYpz3OxXRsJlWW43FWqzK22iB1zuKnoiptssULXtcCGu5FQqOLXE04OpKlUUkddSVBIzBHkVzJpJ8T6HhNoU6kFdkeIVDg02a4nwKdNRb1Zn2htOnTpvK7s5Z9DM4k9W7PuXRVamla58+qKpUk5Piyalw6cG4jKhOvSa4gqUjfpqWS3qFY3Vh1HupDpcNqHHsxlLf0ubJKjM1KDRureMoXE9zXH7AqnXhfQe5kuJbl0IxBwsKd/wBV3wRGtHo/AN33rxM5vR9XseHGK1jfMOHvIVssZTy2aZrwsnRqxqLkzZj0KqXfox4u+AWRYmPRnqqm1aFrq7IcT0AnMZtIy54AkAb81fTxcU7tHn9pbVlOm4U6bd+9cDm5uj+oZnrsWl7Rp9DhUVUk9YtCs0Xmbtc1VvHQfI69GpKPEWTA5bWuEljIGqWJvFoqP0fk4hTWMgc+UbmXjFC6LVDt9zl5LVh6qqXaM9eNor4/sZ8LbuAG8gc1fJ2TZngtUa0mAy8BzWRYymaHRY2PA5eA5pvF0xRoyRL8iyfq81HtUCzdsGYFLwbzQ8XTEqTHnAJeDeaj2ymPdsgjmVjiQLHWqGUA61LKA7rEsoxpkTygZWIxWdrX9bdvyWqjLSxRVjrcMIw91RNHCza9wbc7AN5NtwUq1VU4OT5EacM0kjrMW0enpGa8jR1bbDXa4EZmwuNo5LmU68a0rLibZwcVdmdT4jABc3c7hqmw+KslRqt2WnxIqpCxerMSgJuxmTQActpIuSO7cqlRqdSuOa2r1OkxyGmEFNGIrSmNskvEaw7N/Hb4WWaMpZm0yTpTUcqd33lXDX0zPXptfhnYct60U60Iu81f42OXi8BtGt/SrKC/t/c124tTj1aJnnq/hV7x1BLSkvi/sc9fhzaM3eWLl8L/APZFWpqdc9mBjPBYK1eM3pFL3HcwWyK1BenXnP3v+PzIRC47gs7qI6iwj5slZSHuUHWRasKWI6M8Qq3WLFhyzFRn2gqnXJqgi5DA8fPVbrj3KNekrKhg1W1DgOG0ciorGTjwIyw0HxRdZWVB21LvcPuR26q+ZDs1NciX0aR/rzvPi8qW/lLixZIx4IuUuAtdtkHm5aaVPO7ZkviUzq5fZZpx6Lw73XXRhs6L41EZni3+kc7Ren4/YpvZ1NL+ov58SKxc/wBJn1ejFOPnBYq1CEOFRMvp15S4xMSq0fhG9Y3Jrmao68jjMfraaneWdXM4jeGEM2bnuyPktNChUqq6kvHXwFOSjyPPsdxwvkPVta1uqG2J1jvN75cfcu3hsIow9J3MNXENPSxnRVr3OjF2gghrTbIdraea0ypQUZPUqVacmldHolRSxNH9/C7vbI37Cbrz6dRv1WdD0OpWdSNIuDcbjmPtUt407Me7T1RXfSqaqEXTIHw2VikRcSExqeYjlORZIuu4mFMmE6jkJXDrksoXHCVGULiiZLKMq1puQc9nkraeiKavISgrZIXiSJ5Y9uwj7xsI7inUpxqLLJXRCMnF3Ru4/phLWRxxSta3UJLi3ISO2NJbusL89yy0cFCjJyj/AIL3iHOykYzetcbNB5K97tcSNqjehYFHUNbrC9mkWAzsScstm1Q3tGTt1Jbqqlc7M1r5gJJGgSPu6TYM9jQANjQ0NAG4BcmokptRenI3008qvxHxtVLZckWWAcVU7liSJ2Pbx96g1IsViZszOKg4SJJxJW1TFB05ks0SRtcxRdKY80SQYkxR3Eh5kPGLN4JdmkGZDhjIS7KxZkO+XAl2RhmiOGPpdjFmiOGkZ4o7GxZojxpSRvTWEl1IvII7Sp3tJ9ll1F6BDJpO72lLsbHmiVn6SHipLBC3kSrNpATtPMK2ODFvUZNZWsJ1i0X8AtdOlNK1yDqRfIq+ntBBA2dwVu5k1qRdREvy2T62fkAPIDIKPZehHekgxDWFx/8AFB0cvEW8uQyVSmqZBzKz51aoEXIgMynlI5jj12DmjgUiQ66CQoSGOBSAe0Xyte+5J6aklroROonh5Y4WINj4qSqRccyKtzJSszRo6UNI1W6zyQGji5xsBzKz1JuXHRF0YKPDiacdhkDe2/2jvd5m59yzS14l60NLEJGwxxx3Be8dY4A3s25DAbcSHG3cwqinBzbly4FjdjP9OcrdyhZxRVniUt0h52PZUE7EnBIakyy0v4e8BVPKT9InZFIeA8/goOUB+kP6l/Ee/wCCjmiO0hWxv4ocokkpFiKjefne5VyqxXImqcmTtw13E8lW68SapMlZhLuLvd8FB4lElRJm4Mf1uY+Ci8UPcImbg49j/Ufiq3iu8e5Q4YOPY/1O+KXan1+Q9yh3yQB8wc3H70u0vqG5iTCitsii82A/apLFd4txEa+kyt1UPlG0HmEdpfUW4iZ1Thm/VaPAK2GI7wdEzpKI32BaVVKXSK8uDOdscB5KyOKjHkReHbEh0fde5eD3W2+9EsbG2iGsK76suvwqMAjUGfl9ipWJnfiWOhG3Ayfk50b7t7TSM77Qte/jOGujMk6Ti9CR7Dldo8tqimuTK2ROhJ/nkpqREh6g9ylnQjjwuwYUPCRJCoGOCQxQEhmjSu6kCS35Rw7F/mD27cTu58Fnmt48vJce/u+prp2pxzvjy7u/6FeN+8qxrkUZrlygr2t6w2Jfq6jDlZuvcSO+lq9kfTcdwVVSk3bpxf7Lx1+ARkrskjkIaX7A3Id7js5bVBxWZR6/Ith1K8Iy71ZJkLkzR3qDGPItvHNK4GrgNL1jj3Db4rHiqmRI00IZmdRS0DBtC5c60jfGnFF1tOwbQqHOTLMqA0rDlkjeSQZUSMoWqLrSHlRZZA0KtzbJEgIUNQEumA9rlFoBddFgASd6MoCOlHEJ5WBH1w4hPKwuNdJ3qSiBVkky2qxRFcrvkb3K1RZG6K0lQArFBsi5pFaTEQFaqDZW6yRF8ogqW4aFvkzRooQWknfx4LPUk07ILpoz3UQJyWpVHYxOOpIzBi4gDM22WPBG+sGQjdgzwbavuKe+FkPMAvSnNHJEhQkMcEhlmkjF9Z3qjd7R3N8OPcoTb4IvpU7+k+CHz1Gt3uJu4/Y0Dc0f1sCUY2ITnmZBI6w7zkFJK7K5OyJqaLIAbVCcuZOMbaFqpeCRG31Y9v6zz6x+7yVUFZZnxfyLZS9lchAmQFSAcEhmng2KGBxyu120feFmxOHVVd5fQrbt9x0AxPWzbe3Nc7cZdGbN9fgV58cAyJ2KyOEb1ISxPIbHpE0cU3gmxLFpE0elAuAGnM2zIAz4qD2e7XuSWMXQt1+MTRN1jG2xNsnXt45KmlhadSVk34FlSvOCu0Zb9K5dzWjmta2dDqZ3jJdC5BjT5G5VEbXey5hGfjdUSwsYP1G17y2NdyXrIhdXzXsamMeGY52U1RpWuoMi6k/1IbU4kGt/xLnv4MA1b+PBShQcn6ll3ilWUV612ZD8Xl/SErWsNT6FDrz6k9Jiw2SmTxa4D3EKFTDP2LfFEoV/1XJJp4yezVPA4FpJHmFGMJ21pq5JyjfSZHUYlG0WYZHniXlo5BShQnJ3lZfAjKrFcLsyn18ntu5lalRh0KN5LqPoavt/lXu1bHeczu2JVafo+glclCevpPQTFKtpI6pzrWzuXbfNOhTdvTSCpNX9Ez3VDvaPMrQoR6FOZmpo/BrvDpCdQd+1ZcXPLHLFallPV3Z6FT4tC3IMGy2Yva+VxwPeuFGjNO7Ncpp6IuUmIUo9Zqk4SI3Rv0WKUJN3MufG32Jxsn6SuQkpP1WazMRw4j1BzPxWrPhecH4lOWv+pHysF6MxjgkMUJDLFHTOkeGN2nkAMyTwAGahOahHMy2lSdSWVf4XUmrZGjsR+q3LW9o7z4KEE/WkW15r1Ieqv5d97IWNUmygbDGXuvbIZBOTUVYjFZpXLj5NT6Ryb8VSln9xZfL7wijsLIk7sErEoaeCjcY4RHgVHMgsPELuBSzodhwpneyUs8eoWZNC2Rhu24P9bQoScJLUlFyXAWdj3nWcBfjkPsRBwirIcm5O7I/RXJ7yJGzHeiO7kt4gsOdA7efelnjyQ9Rno/eOalnFYd6KeI5pbxBYT0U8RzRvO4LCejfrDmnvO4LB6N+sOaN53BYT0b9Yc0953BYQ0p4jmjedwWG+iHiOae8QWG+hHiE96hWA0J4o3qDKJ6AU98gyg2g7ik6wZS6wuaLBpt4KlpN3bJIcJn8HcilkiF2ObUv9l3IqLpx6jux4rpOD+RS3UOqDMx4xCXg/kUtzDqgzM4sBdoyJDgEiVhwCQzfNqSmIP+IqG5/sofxO9w8ljX+9Uv7MfN/Y2zTw8Mr4vj9Pr3+4xI2rU2YkXqSMbTsGaoqS5IsiirFiRjc4AAguJ5q2VBTSuU73K2hjsTJk6wtBs2wHDvTVC0MqZF1vSvYkONO3Nao9lj1Y+0PoI7G5N2qPJNYWAniJDRjU3tDkE+y0+gt/Mj+VpvbPIJ9np9Bb6YfKs2zrDtv5p9np9A30+ox2ISnbI7mmqNPoLez6jTWye27mnuodBbyXUb6U/wBt3Mp7uPQN5LqJ6Q/2ncynkj0DPLqIZne0eZRlj0Fnl1G654nmnZCzPqL1h4nmjKh5n1E6w8TzRZCzPqGueJ5osgzPqGseJRZBmYa54lFkGZ9Q6w8TzRZBmfUXrXcTzRlQ80uoomd7R5pZV0DPLqOFS/2jzSyR6D3kuo4VsntnmluodB7yXUc3EJR88pOjDoG9l1JG4tMPzh9yi8PT6D30+o9uNzj84eQ+CTwtJ8h7+fUlZpFUDY//AEhReCovkPtEydmllSNjx9UKDwFF8vMfaZlgab1ftM+oFH8to9/iPtUzCC1gh4SJHUaKYZG1j6+qH5CE2Yw/n58i2MDe0XBd5Deubja8nJYel60uL/THr73wXibcLTV95Lgtf539O/uTMCuq3TSOlftcST3dw7luhBU4qK5FGIryr1HOX+FyQRhDKkS1suozVG3eoU45pXJTeWJjlbDCIgAQAIAEACABAAgAQAIAEACABAAgAQAIAEACABAAgAQAIAEACABAAgAQAIAEATgqBoTLWH0xlkZGCBrOALjsaN7jxsLm29V1Z5IOXQvoUpVZqEeLNrS/ENZ7KaMFsFO3UiZfPbd0j7Za73XJ5bliwFHLF1Zayk7t/JLuS0RfiqiX+3Hgvn9uXjzZhMC2syItQcTuVcuhNFCtm1ir6cbIz1ZXdisrCkEACABAAgAQAIAEACABAAgAQAIAEACABAAgAQAIAEACABAAgAQAIAEACABAAgCVqiXI7HRLDmxwy18+TIxZnF8h9SNvFxNvAZrnYqUqklRh8Tr0UsNh97L1pcP7fuzlpZS9xe7a43P9cFtUVFJI5d23djmJMkh9TJZtkoRu7jm7IziVoMbEQAIAEACABAAgAQAIAEACABAAgAQAIAEACABAAgAQAIAEACABAAgAQAIAEACAFQBu6JYEaycRk6sbGmSaQ7GRMzcfuWHHYtYalm4t6JdW+CN+FpZ53lwXHv6L4/K75EulGP8ApDhFGNSmiJEMYyy2a7uLyNpTwmHdKF5u8nxf7LuJYvEOtUvy/nl0MZq0szomjO9QZNFWokuVbFWKKkrshUioEACABAAgAQAIAEACABAAgAQAIAEACABAAgAQAIAEACABAAgAQAIAEACABAAgAQB0TMRdBRugZkZiOtcNpaM2svw3rBKjGriFOXs8PqdmrONDDRpx9Z6yfv4JfD9+phAractMe0qLJoWV9hZEUOUrIrKwzAgAQAIAEACABAAgAQAIAEACABAAgAQAIAEACABAAgAQAIAEACABAAgAQAIAEACABA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82" y="3504277"/>
            <a:ext cx="2387287" cy="1588631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62" y="3504277"/>
            <a:ext cx="2800350" cy="1628775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92" y="3504277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stopbad.org.uk/wp-content/uploads/2013/09/IMG_1397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67" y="4124213"/>
            <a:ext cx="4132988" cy="254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kvaes.files.wordpress.com/2013/06/green_field_wallpaper-wi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8" y="4124213"/>
            <a:ext cx="4054642" cy="253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ubrik 1"/>
          <p:cNvSpPr txBox="1">
            <a:spLocks/>
          </p:cNvSpPr>
          <p:nvPr/>
        </p:nvSpPr>
        <p:spPr>
          <a:xfrm>
            <a:off x="887397" y="5966567"/>
            <a:ext cx="4054643" cy="70338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Nytt</a:t>
            </a:r>
            <a:endParaRPr lang="sv-SE" sz="4800" dirty="0">
              <a:solidFill>
                <a:schemeClr val="bg1"/>
              </a:solidFill>
            </a:endParaRPr>
          </a:p>
        </p:txBody>
      </p:sp>
      <p:sp>
        <p:nvSpPr>
          <p:cNvPr id="8" name="Rubrik 1"/>
          <p:cNvSpPr txBox="1">
            <a:spLocks/>
          </p:cNvSpPr>
          <p:nvPr/>
        </p:nvSpPr>
        <p:spPr>
          <a:xfrm>
            <a:off x="7303167" y="5987833"/>
            <a:ext cx="4132989" cy="66085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Arv</a:t>
            </a:r>
            <a:endParaRPr lang="sv-SE" sz="4800" dirty="0">
              <a:solidFill>
                <a:schemeClr val="bg1"/>
              </a:solidFill>
            </a:endParaRPr>
          </a:p>
        </p:txBody>
      </p:sp>
      <p:sp>
        <p:nvSpPr>
          <p:cNvPr id="11" name="Rubrik 1"/>
          <p:cNvSpPr txBox="1">
            <a:spLocks/>
          </p:cNvSpPr>
          <p:nvPr/>
        </p:nvSpPr>
        <p:spPr>
          <a:xfrm>
            <a:off x="0" y="100160"/>
            <a:ext cx="12192000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dirty="0">
                <a:solidFill>
                  <a:schemeClr val="bg1"/>
                </a:solidFill>
              </a:rPr>
              <a:t>L</a:t>
            </a:r>
            <a:r>
              <a:rPr lang="sv-SE" sz="4000" dirty="0" smtClean="0">
                <a:solidFill>
                  <a:schemeClr val="bg1"/>
                </a:solidFill>
              </a:rPr>
              <a:t>andskapet hos företag</a:t>
            </a:r>
            <a:endParaRPr lang="sv-SE" sz="4000" dirty="0">
              <a:solidFill>
                <a:schemeClr val="bg1"/>
              </a:solidFill>
            </a:endParaRPr>
          </a:p>
        </p:txBody>
      </p:sp>
      <p:pic>
        <p:nvPicPr>
          <p:cNvPr id="2054" name="Picture 6" descr="Bildresult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" y="1154410"/>
            <a:ext cx="4054643" cy="25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ubrik 1"/>
          <p:cNvSpPr txBox="1">
            <a:spLocks/>
          </p:cNvSpPr>
          <p:nvPr/>
        </p:nvSpPr>
        <p:spPr>
          <a:xfrm>
            <a:off x="887398" y="3050833"/>
            <a:ext cx="4054643" cy="70189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Affärer</a:t>
            </a:r>
            <a:endParaRPr lang="sv-SE" sz="4800" dirty="0">
              <a:solidFill>
                <a:schemeClr val="bg1"/>
              </a:solidFill>
            </a:endParaRPr>
          </a:p>
        </p:txBody>
      </p:sp>
      <p:pic>
        <p:nvPicPr>
          <p:cNvPr id="2056" name="Picture 8" descr="Bildresult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67" y="1154410"/>
            <a:ext cx="4132988" cy="25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ubrik 1"/>
          <p:cNvSpPr txBox="1">
            <a:spLocks/>
          </p:cNvSpPr>
          <p:nvPr/>
        </p:nvSpPr>
        <p:spPr>
          <a:xfrm>
            <a:off x="7303167" y="2988838"/>
            <a:ext cx="4132989" cy="76389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Underhåll</a:t>
            </a:r>
            <a:endParaRPr lang="sv-SE" sz="48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http://totaldrivetrainsupply.com/image/glob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75" y="3050833"/>
            <a:ext cx="1423855" cy="141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1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xtremetech.com/wp-content/uploads/2013/07/microsoft-data-center-dublin-ire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7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ubrik 1"/>
          <p:cNvSpPr txBox="1">
            <a:spLocks/>
          </p:cNvSpPr>
          <p:nvPr/>
        </p:nvSpPr>
        <p:spPr>
          <a:xfrm>
            <a:off x="7026443" y="2203737"/>
            <a:ext cx="5165557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Abstraktion</a:t>
            </a:r>
            <a:endParaRPr lang="sv-SE" sz="4800" dirty="0">
              <a:solidFill>
                <a:schemeClr val="bg1"/>
              </a:solidFill>
            </a:endParaRPr>
          </a:p>
        </p:txBody>
      </p:sp>
      <p:sp>
        <p:nvSpPr>
          <p:cNvPr id="10" name="Rubrik 1"/>
          <p:cNvSpPr txBox="1">
            <a:spLocks/>
          </p:cNvSpPr>
          <p:nvPr/>
        </p:nvSpPr>
        <p:spPr>
          <a:xfrm>
            <a:off x="0" y="2203737"/>
            <a:ext cx="5450305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Densitet</a:t>
            </a:r>
            <a:endParaRPr lang="sv-SE" sz="4800" dirty="0">
              <a:solidFill>
                <a:schemeClr val="bg1"/>
              </a:solidFill>
            </a:endParaRPr>
          </a:p>
        </p:txBody>
      </p:sp>
      <p:sp>
        <p:nvSpPr>
          <p:cNvPr id="11" name="Rubrik 1"/>
          <p:cNvSpPr txBox="1">
            <a:spLocks/>
          </p:cNvSpPr>
          <p:nvPr/>
        </p:nvSpPr>
        <p:spPr>
          <a:xfrm>
            <a:off x="0" y="4589256"/>
            <a:ext cx="5450305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smtClean="0">
                <a:solidFill>
                  <a:schemeClr val="bg1"/>
                </a:solidFill>
              </a:rPr>
              <a:t>Tillgänglighet</a:t>
            </a:r>
            <a:endParaRPr lang="sv-SE" sz="4800" dirty="0">
              <a:solidFill>
                <a:schemeClr val="bg1"/>
              </a:solidFill>
            </a:endParaRPr>
          </a:p>
        </p:txBody>
      </p:sp>
      <p:sp>
        <p:nvSpPr>
          <p:cNvPr id="12" name="Rubrik 1"/>
          <p:cNvSpPr txBox="1">
            <a:spLocks/>
          </p:cNvSpPr>
          <p:nvPr/>
        </p:nvSpPr>
        <p:spPr>
          <a:xfrm>
            <a:off x="7026443" y="4589256"/>
            <a:ext cx="5165558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800" dirty="0" err="1" smtClean="0">
                <a:solidFill>
                  <a:schemeClr val="bg1"/>
                </a:solidFill>
              </a:rPr>
              <a:t>Agila</a:t>
            </a:r>
            <a:r>
              <a:rPr lang="sv-SE" sz="4800" dirty="0" smtClean="0">
                <a:solidFill>
                  <a:schemeClr val="bg1"/>
                </a:solidFill>
              </a:rPr>
              <a:t> metoder</a:t>
            </a:r>
            <a:endParaRPr lang="sv-SE" sz="4800" dirty="0">
              <a:solidFill>
                <a:schemeClr val="bg1"/>
              </a:solidFill>
            </a:endParaRPr>
          </a:p>
        </p:txBody>
      </p:sp>
      <p:sp>
        <p:nvSpPr>
          <p:cNvPr id="13" name="Rubrik 1"/>
          <p:cNvSpPr txBox="1">
            <a:spLocks/>
          </p:cNvSpPr>
          <p:nvPr/>
        </p:nvSpPr>
        <p:spPr>
          <a:xfrm>
            <a:off x="0" y="100160"/>
            <a:ext cx="12192000" cy="86850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dirty="0">
                <a:solidFill>
                  <a:schemeClr val="bg1"/>
                </a:solidFill>
              </a:rPr>
              <a:t>L</a:t>
            </a:r>
            <a:r>
              <a:rPr lang="sv-SE" sz="4000" dirty="0" smtClean="0">
                <a:solidFill>
                  <a:schemeClr val="bg1"/>
                </a:solidFill>
              </a:rPr>
              <a:t>andskapet för applikationer</a:t>
            </a:r>
            <a:endParaRPr lang="sv-S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3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3788520" y="4502454"/>
            <a:ext cx="4634409" cy="1325563"/>
          </a:xfrm>
        </p:spPr>
        <p:txBody>
          <a:bodyPr/>
          <a:lstStyle/>
          <a:p>
            <a:pPr algn="ctr"/>
            <a:r>
              <a:rPr lang="sv-SE" dirty="0" err="1" smtClean="0">
                <a:solidFill>
                  <a:schemeClr val="bg1"/>
                </a:solidFill>
              </a:rPr>
              <a:t>Demotime</a:t>
            </a:r>
            <a:r>
              <a:rPr lang="sv-SE" dirty="0" smtClean="0">
                <a:solidFill>
                  <a:schemeClr val="bg1"/>
                </a:solidFill>
              </a:rPr>
              <a:t> </a:t>
            </a:r>
            <a:br>
              <a:rPr lang="sv-SE" dirty="0" smtClean="0">
                <a:solidFill>
                  <a:schemeClr val="bg1"/>
                </a:solidFill>
              </a:rPr>
            </a:br>
            <a:r>
              <a:rPr lang="sv-SE" dirty="0" smtClean="0">
                <a:solidFill>
                  <a:schemeClr val="bg1"/>
                </a:solidFill>
              </a:rPr>
              <a:t>{Nano Server}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4" name="Bildobjekt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90" y="1190624"/>
            <a:ext cx="376186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88" y="428945"/>
            <a:ext cx="7393969" cy="55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dirty="0" smtClean="0">
                <a:solidFill>
                  <a:srgbClr val="7C7C7C"/>
                </a:solidFill>
              </a:rPr>
              <a:t>Microsoft använder:</a:t>
            </a:r>
            <a:endParaRPr lang="sv-SE" sz="4000" dirty="0">
              <a:solidFill>
                <a:srgbClr val="7C7C7C"/>
              </a:solidFill>
            </a:endParaRP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48" y="1500033"/>
            <a:ext cx="3012020" cy="1620467"/>
          </a:xfrm>
          <a:prstGeom prst="rect">
            <a:avLst/>
          </a:prstGeom>
        </p:spPr>
      </p:pic>
      <p:pic>
        <p:nvPicPr>
          <p:cNvPr id="1026" name="Picture 2" descr="Bildresult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6659"/>
            <a:ext cx="7349748" cy="454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resultat för Dock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4" y="469293"/>
            <a:ext cx="3289374" cy="111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9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788520" y="4502454"/>
            <a:ext cx="4634409" cy="1325563"/>
          </a:xfrm>
        </p:spPr>
        <p:txBody>
          <a:bodyPr/>
          <a:lstStyle/>
          <a:p>
            <a:pPr algn="ctr"/>
            <a:r>
              <a:rPr lang="sv-SE" dirty="0" err="1" smtClean="0">
                <a:solidFill>
                  <a:schemeClr val="bg1"/>
                </a:solidFill>
              </a:rPr>
              <a:t>Demotime</a:t>
            </a:r>
            <a:r>
              <a:rPr lang="sv-SE" dirty="0" smtClean="0">
                <a:solidFill>
                  <a:schemeClr val="bg1"/>
                </a:solidFill>
              </a:rPr>
              <a:t> {Containers}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29" y="1375561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</TotalTime>
  <Words>345</Words>
  <Application>Microsoft Office PowerPoint</Application>
  <PresentationFormat>Bredbild</PresentationFormat>
  <Paragraphs>89</Paragraphs>
  <Slides>12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Office-tema</vt:lpstr>
      <vt:lpstr>Applikationsplattformar i Microsofts nya värld</vt:lpstr>
      <vt:lpstr>PowerPoint-presentation</vt:lpstr>
      <vt:lpstr>Början av en ny era               {</vt:lpstr>
      <vt:lpstr>PowerPoint-presentation</vt:lpstr>
      <vt:lpstr>PowerPoint-presentation</vt:lpstr>
      <vt:lpstr>Demotime  {Nano Server}</vt:lpstr>
      <vt:lpstr>PowerPoint-presentation</vt:lpstr>
      <vt:lpstr>Microsoft använder:</vt:lpstr>
      <vt:lpstr>Demotime {Containers}</vt:lpstr>
      <vt:lpstr>PowerPoint-presentation</vt:lpstr>
      <vt:lpstr>What about ”RDS” news?  </vt:lpstr>
      <vt:lpstr>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play with containers</dc:title>
  <dc:creator>Richard Ulfvin</dc:creator>
  <cp:lastModifiedBy>Richard Ulfvin</cp:lastModifiedBy>
  <cp:revision>125</cp:revision>
  <dcterms:created xsi:type="dcterms:W3CDTF">2016-09-27T20:40:25Z</dcterms:created>
  <dcterms:modified xsi:type="dcterms:W3CDTF">2016-10-04T12:36:46Z</dcterms:modified>
</cp:coreProperties>
</file>